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lebron-energ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How LeBron Turns Food Into Dunks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The Cellular Science Behind Athletic Performance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MS-LS1-5, MS-LS1-7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8th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Trace the path of food molecules from digestion through cellular respiration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cells convert glucose and oxygen into ATP energy for movement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how exercise intensity affects energy demand and oxygen consumption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Evaluate how nutrition choices affect athletic performance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Cellular Respiration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process cells use to convert glucose and oxygen into ATP energy and CO2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ATP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Adenosine triphosphate — the molecular 'energy currency' that powers all cell activities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Glucose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simple sugar that serves as the primary fuel for cellular respiration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Metabolism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All the chemical reactions in an organism that convert food into energy and building materials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How does a chicken sandwich become a slam dunk?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The Cellular Science Behind Athletic Performance. Today we'll build a MODEL to discover the answer!</a:t>
            </a:r>
          </a:p>
        </p:txBody>
      </p:sp>
      <p:pic>
        <p:nvPicPr>
          <p:cNvPr id="8" name="Picture 7" descr="landscape-athlete-nutri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respir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Food Intake (Glucose)</a:t>
            </a:r>
          </a:p>
          <a:p>
            <a:pPr>
              <a:spcBef>
                <a:spcPts val="600"/>
              </a:spcBef>
              <a:defRPr sz="1600"/>
            </a:pPr>
            <a:r>
              <a:t>     *  Oxygen Supply</a:t>
            </a:r>
          </a:p>
          <a:p>
            <a:pPr>
              <a:spcBef>
                <a:spcPts val="600"/>
              </a:spcBef>
              <a:defRPr sz="1600"/>
            </a:pPr>
            <a:r>
              <a:t>     *  ATP Production</a:t>
            </a:r>
          </a:p>
          <a:p>
            <a:pPr>
              <a:spcBef>
                <a:spcPts val="600"/>
              </a:spcBef>
              <a:defRPr sz="1600"/>
            </a:pPr>
            <a:r>
              <a:t>     *  Athletic Output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metabolis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an athlete exercises harder, what happens to their oxygen demand? Why do you breathe harder during exercise?</a:t>
            </a:r>
          </a:p>
        </p:txBody>
      </p:sp>
      <p:pic>
        <p:nvPicPr>
          <p:cNvPr id="8" name="Picture 7" descr="discussion-metabolis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Resting State</a:t>
            </a:r>
          </a:p>
          <a:p>
            <a:pPr>
              <a:defRPr sz="1400"/>
            </a:pPr>
            <a:r>
              <a:t>     Set Food Intake and Oxygen Supply to baseline resting levels</a:t>
            </a:r>
          </a:p>
          <a:p>
            <a:pPr>
              <a:spcBef>
                <a:spcPts val="1200"/>
              </a:spcBef>
              <a:defRPr sz="1600" b="1"/>
            </a:pPr>
            <a:r>
              <a:t>Maximum Effort</a:t>
            </a:r>
          </a:p>
          <a:p>
            <a:pPr>
              <a:defRPr sz="1400"/>
            </a:pPr>
            <a:r>
              <a:t>     Lock Food Intake to high and Oxygen to maximum — full sprint</a:t>
            </a:r>
          </a:p>
          <a:p>
            <a:pPr>
              <a:spcBef>
                <a:spcPts val="1200"/>
              </a:spcBef>
              <a:defRPr sz="1600" b="1"/>
            </a:pPr>
            <a:r>
              <a:t>Running on Empty</a:t>
            </a:r>
          </a:p>
          <a:p>
            <a:pPr>
              <a:defRPr sz="1400"/>
            </a:pPr>
            <a:r>
              <a:t>     Lock Food Intake to 0% — what happens to performance?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Food is literally rearranged into energy through chemical reactions in your cells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Cellular respiration: Glucose + Oxygen → CO2 + Water + ATP (energy)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Without enough oxygen, cells switch to anaerobic respiration — less efficient, produces lactic acid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Athletes need more food AND more oxygen to sustain high performance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Food molecules (glucose) are broken down through cellular respiration with oxygen, producing ATP energy that powers muscle contraction. LeBron's chicken sandwich is literally rearranged into the energy for a dunk!</a:t>
            </a:r>
          </a:p>
        </p:txBody>
      </p:sp>
      <p:pic>
        <p:nvPicPr>
          <p:cNvPr id="8" name="Picture 7" descr="cover-lebron-energ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an Athlete's Nutrition Plan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an evidence-based nutrition and training plan for a student athlete to optimize their performance using cellular respiration science.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Your school's basketball team is preparing for the championship. The coach hired your team to create a science-based nutrition plan for game day.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What types of food provide the best glucose for cellular respiration?</a:t>
            </a:r>
          </a:p>
          <a:p>
            <a:pPr>
              <a:spcBef>
                <a:spcPts val="400"/>
              </a:spcBef>
              <a:defRPr sz="1300"/>
            </a:pPr>
            <a:r>
              <a:t>     *  When should an athlete eat relative to game time?</a:t>
            </a:r>
          </a:p>
          <a:p>
            <a:pPr>
              <a:spcBef>
                <a:spcPts val="400"/>
              </a:spcBef>
              <a:defRPr sz="1300"/>
            </a:pPr>
            <a:r>
              <a:t>     *  How does hydration affect cellular respiration?</a:t>
            </a:r>
          </a:p>
        </p:txBody>
      </p:sp>
      <p:pic>
        <p:nvPicPr>
          <p:cNvPr id="7" name="Picture 6" descr="stem-nutrition-pla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Sports Nutritionists and Exercise Physiologists optimize athletic performance using science. They work with professional teams, Olympic athletes, and everyday people. They earn $55,000-$95,000/year.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